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4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64F"/>
    <a:srgbClr val="29374B"/>
    <a:srgbClr val="29789B"/>
    <a:srgbClr val="2B7DA3"/>
    <a:srgbClr val="3192BD"/>
    <a:srgbClr val="9CBF2B"/>
    <a:srgbClr val="81A7A0"/>
    <a:srgbClr val="F8FDF7"/>
    <a:srgbClr val="A6C1BC"/>
    <a:srgbClr val="A6C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316" y="54"/>
      </p:cViewPr>
      <p:guideLst>
        <p:guide orient="horz" pos="3143"/>
        <p:guide pos="2160"/>
      </p:guideLst>
    </p:cSldViewPr>
  </p:slideViewPr>
  <p:notesTextViewPr>
    <p:cViewPr>
      <p:scale>
        <a:sx n="100" d="100"/>
        <a:sy n="100" d="100"/>
      </p:scale>
      <p:origin x="0" y="-84"/>
    </p:cViewPr>
  </p:notesTextViewPr>
  <p:sorterViewPr>
    <p:cViewPr varScale="1">
      <p:scale>
        <a:sx n="1" d="1"/>
        <a:sy n="1" d="1"/>
      </p:scale>
      <p:origin x="0" y="-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/>
              <a:t> www.bestfreecv.com</a:t>
            </a:r>
          </a:p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388462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FFD1107-B731-487B-BB81-D301EA58885C}"/>
              </a:ext>
            </a:extLst>
          </p:cNvPr>
          <p:cNvSpPr/>
          <p:nvPr/>
        </p:nvSpPr>
        <p:spPr>
          <a:xfrm>
            <a:off x="2371030" y="95626"/>
            <a:ext cx="4137826" cy="987160"/>
          </a:xfrm>
          <a:prstGeom prst="rect">
            <a:avLst/>
          </a:prstGeom>
          <a:solidFill>
            <a:srgbClr val="779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475E02C-BAB1-4393-B506-0D467B84661F}"/>
              </a:ext>
            </a:extLst>
          </p:cNvPr>
          <p:cNvSpPr/>
          <p:nvPr/>
        </p:nvSpPr>
        <p:spPr>
          <a:xfrm>
            <a:off x="1085" y="0"/>
            <a:ext cx="2388097" cy="9906000"/>
          </a:xfrm>
          <a:prstGeom prst="rect">
            <a:avLst/>
          </a:prstGeom>
          <a:solidFill>
            <a:srgbClr val="3135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3403920"/>
            <a:ext cx="2393901" cy="6502079"/>
          </a:xfrm>
          <a:custGeom>
            <a:avLst/>
            <a:gdLst>
              <a:gd name="connsiteX0" fmla="*/ 0 w 2220686"/>
              <a:gd name="connsiteY0" fmla="*/ 0 h 6041912"/>
              <a:gd name="connsiteX1" fmla="*/ 2220686 w 2220686"/>
              <a:gd name="connsiteY1" fmla="*/ 0 h 6041912"/>
              <a:gd name="connsiteX2" fmla="*/ 2220686 w 2220686"/>
              <a:gd name="connsiteY2" fmla="*/ 6041912 h 6041912"/>
              <a:gd name="connsiteX3" fmla="*/ 0 w 2220686"/>
              <a:gd name="connsiteY3" fmla="*/ 6041912 h 6041912"/>
              <a:gd name="connsiteX4" fmla="*/ 0 w 2220686"/>
              <a:gd name="connsiteY4" fmla="*/ 0 h 6041912"/>
              <a:gd name="connsiteX0" fmla="*/ 0 w 2220686"/>
              <a:gd name="connsiteY0" fmla="*/ 864973 h 6906885"/>
              <a:gd name="connsiteX1" fmla="*/ 2208329 w 2220686"/>
              <a:gd name="connsiteY1" fmla="*/ 0 h 6906885"/>
              <a:gd name="connsiteX2" fmla="*/ 2220686 w 2220686"/>
              <a:gd name="connsiteY2" fmla="*/ 6906885 h 6906885"/>
              <a:gd name="connsiteX3" fmla="*/ 0 w 2220686"/>
              <a:gd name="connsiteY3" fmla="*/ 6906885 h 6906885"/>
              <a:gd name="connsiteX4" fmla="*/ 0 w 2220686"/>
              <a:gd name="connsiteY4" fmla="*/ 864973 h 6906885"/>
              <a:gd name="connsiteX0" fmla="*/ 0 w 2220686"/>
              <a:gd name="connsiteY0" fmla="*/ 864973 h 6906885"/>
              <a:gd name="connsiteX1" fmla="*/ 2216327 w 2220686"/>
              <a:gd name="connsiteY1" fmla="*/ 0 h 6906885"/>
              <a:gd name="connsiteX2" fmla="*/ 2220686 w 2220686"/>
              <a:gd name="connsiteY2" fmla="*/ 6906885 h 6906885"/>
              <a:gd name="connsiteX3" fmla="*/ 0 w 2220686"/>
              <a:gd name="connsiteY3" fmla="*/ 6906885 h 6906885"/>
              <a:gd name="connsiteX4" fmla="*/ 0 w 2220686"/>
              <a:gd name="connsiteY4" fmla="*/ 864973 h 6906885"/>
              <a:gd name="connsiteX0" fmla="*/ 0 w 2220686"/>
              <a:gd name="connsiteY0" fmla="*/ 867639 h 6909551"/>
              <a:gd name="connsiteX1" fmla="*/ 2218993 w 2220686"/>
              <a:gd name="connsiteY1" fmla="*/ 0 h 6909551"/>
              <a:gd name="connsiteX2" fmla="*/ 2220686 w 2220686"/>
              <a:gd name="connsiteY2" fmla="*/ 6909551 h 6909551"/>
              <a:gd name="connsiteX3" fmla="*/ 0 w 2220686"/>
              <a:gd name="connsiteY3" fmla="*/ 6909551 h 6909551"/>
              <a:gd name="connsiteX4" fmla="*/ 0 w 2220686"/>
              <a:gd name="connsiteY4" fmla="*/ 867639 h 6909551"/>
              <a:gd name="connsiteX0" fmla="*/ 0 w 2222052"/>
              <a:gd name="connsiteY0" fmla="*/ 634243 h 6676155"/>
              <a:gd name="connsiteX1" fmla="*/ 2221966 w 2222052"/>
              <a:gd name="connsiteY1" fmla="*/ 0 h 6676155"/>
              <a:gd name="connsiteX2" fmla="*/ 2220686 w 2222052"/>
              <a:gd name="connsiteY2" fmla="*/ 6676155 h 6676155"/>
              <a:gd name="connsiteX3" fmla="*/ 0 w 2222052"/>
              <a:gd name="connsiteY3" fmla="*/ 6676155 h 6676155"/>
              <a:gd name="connsiteX4" fmla="*/ 0 w 2222052"/>
              <a:gd name="connsiteY4" fmla="*/ 634243 h 6676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2052" h="6676155">
                <a:moveTo>
                  <a:pt x="0" y="634243"/>
                </a:moveTo>
                <a:lnTo>
                  <a:pt x="2221966" y="0"/>
                </a:lnTo>
                <a:cubicBezTo>
                  <a:pt x="2222530" y="2303184"/>
                  <a:pt x="2220122" y="4372971"/>
                  <a:pt x="2220686" y="6676155"/>
                </a:cubicBezTo>
                <a:lnTo>
                  <a:pt x="0" y="6676155"/>
                </a:lnTo>
                <a:lnTo>
                  <a:pt x="0" y="634243"/>
                </a:lnTo>
                <a:close/>
              </a:path>
            </a:pathLst>
          </a:custGeom>
          <a:solidFill>
            <a:srgbClr val="779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389125" y="3778571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779E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</a:t>
            </a:r>
            <a:r>
              <a:rPr lang="fr-MA" sz="1369" b="1" dirty="0">
                <a:solidFill>
                  <a:srgbClr val="779E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b="1" i="1" dirty="0">
                <a:solidFill>
                  <a:srgbClr val="779E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  <a:endParaRPr lang="ar-MA" sz="1369" b="1" i="1" dirty="0">
              <a:solidFill>
                <a:srgbClr val="779E3D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2401397" y="1115275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779E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369" b="1" i="1" dirty="0">
              <a:solidFill>
                <a:srgbClr val="779E3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2477374" y="7857721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</a:t>
            </a:r>
            <a:endParaRPr lang="fr-FR" sz="1369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122270" y="8651280"/>
            <a:ext cx="199254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fr-MA" sz="1369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/>
        </p:nvGraphicFramePr>
        <p:xfrm>
          <a:off x="303738" y="9010957"/>
          <a:ext cx="1862084" cy="83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84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700" b="0" i="1" kern="12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980" y="194261"/>
            <a:ext cx="1597741" cy="1597741"/>
          </a:xfrm>
          <a:prstGeom prst="ellipse">
            <a:avLst/>
          </a:prstGeom>
          <a:noFill/>
          <a:ln w="31750" cmpd="sng">
            <a:solidFill>
              <a:schemeClr val="bg1"/>
            </a:solidFill>
            <a:prstDash val="solid"/>
          </a:ln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155591" y="7022397"/>
            <a:ext cx="1753131" cy="284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</a:t>
            </a:r>
            <a:endParaRPr lang="ar-MA" sz="1369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2371030" y="286059"/>
            <a:ext cx="4137826" cy="533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FATIMA</a:t>
            </a:r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636B6A-2301-4300-8F79-899330FD796D}"/>
              </a:ext>
            </a:extLst>
          </p:cNvPr>
          <p:cNvSpPr/>
          <p:nvPr/>
        </p:nvSpPr>
        <p:spPr>
          <a:xfrm>
            <a:off x="2401397" y="665538"/>
            <a:ext cx="4107459" cy="255515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725"/>
              </a:spcAft>
            </a:pPr>
            <a:r>
              <a:rPr lang="fr-FR" sz="1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POSITION TITLE</a:t>
            </a: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3FC28B8-52E7-4A21-97A6-8E900843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95" y="4055503"/>
            <a:ext cx="1825416" cy="2830381"/>
          </a:xfrm>
          <a:prstGeom prst="snip1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introduction……</a:t>
            </a:r>
            <a:endParaRPr lang="fr-FR" sz="1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599C32E2-D5A1-4812-A9D2-A224007171B6}"/>
              </a:ext>
            </a:extLst>
          </p:cNvPr>
          <p:cNvSpPr/>
          <p:nvPr/>
        </p:nvSpPr>
        <p:spPr>
          <a:xfrm>
            <a:off x="2513421" y="1442996"/>
            <a:ext cx="4343494" cy="209540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 fontAlgn="base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164108" algn="l"/>
              </a:tabLst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088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  <a:endParaRPr lang="en-US" sz="1088" b="1" i="1" dirty="0">
              <a:solidFill>
                <a:srgbClr val="09182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fontAlgn="base">
              <a:lnSpc>
                <a:spcPct val="107000"/>
              </a:lnSpc>
            </a:pPr>
            <a:endParaRPr lang="en-US" sz="1088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lnSpc>
                <a:spcPct val="107000"/>
              </a:lnSpc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27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</a:p>
          <a:p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BACHELOR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CEA0946-FA7D-45AE-9402-6FE38B1A8BF9}"/>
              </a:ext>
            </a:extLst>
          </p:cNvPr>
          <p:cNvSpPr/>
          <p:nvPr/>
        </p:nvSpPr>
        <p:spPr>
          <a:xfrm>
            <a:off x="2542604" y="4089367"/>
            <a:ext cx="4315396" cy="325876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5711BA-4577-455D-BA2F-7687EA1A44E9}"/>
              </a:ext>
            </a:extLst>
          </p:cNvPr>
          <p:cNvGrpSpPr/>
          <p:nvPr/>
        </p:nvGrpSpPr>
        <p:grpSpPr>
          <a:xfrm>
            <a:off x="170521" y="7289992"/>
            <a:ext cx="1972426" cy="1239997"/>
            <a:chOff x="4553368" y="8580605"/>
            <a:chExt cx="1972426" cy="123999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4573320" y="8580605"/>
              <a:ext cx="1952474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24FDAF-C74D-468A-ADE2-178D4B0A272E}"/>
                </a:ext>
              </a:extLst>
            </p:cNvPr>
            <p:cNvSpPr/>
            <p:nvPr/>
          </p:nvSpPr>
          <p:spPr>
            <a:xfrm>
              <a:off x="4553368" y="9197354"/>
              <a:ext cx="1972426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2019</a:t>
              </a:r>
            </a:p>
            <a:p>
              <a:pPr marL="164108"/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86A7FF5-4BF6-4FBA-BAB2-2EE05008397B}"/>
              </a:ext>
            </a:extLst>
          </p:cNvPr>
          <p:cNvGrpSpPr/>
          <p:nvPr/>
        </p:nvGrpSpPr>
        <p:grpSpPr>
          <a:xfrm>
            <a:off x="344259" y="1992239"/>
            <a:ext cx="1704574" cy="1461900"/>
            <a:chOff x="4331224" y="2592929"/>
            <a:chExt cx="1704574" cy="1461900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BD07093B-9E38-4762-B2FE-9B7E1592F28E}"/>
                </a:ext>
              </a:extLst>
            </p:cNvPr>
            <p:cNvGrpSpPr/>
            <p:nvPr/>
          </p:nvGrpSpPr>
          <p:grpSpPr>
            <a:xfrm>
              <a:off x="4331224" y="2592929"/>
              <a:ext cx="1506858" cy="1171464"/>
              <a:chOff x="1336594" y="891885"/>
              <a:chExt cx="1506858" cy="1171464"/>
            </a:xfrm>
          </p:grpSpPr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9FF82DB-B153-43E9-AFCE-7E08C3133F82}"/>
                  </a:ext>
                </a:extLst>
              </p:cNvPr>
              <p:cNvGrpSpPr/>
              <p:nvPr/>
            </p:nvGrpSpPr>
            <p:grpSpPr>
              <a:xfrm>
                <a:off x="1341479" y="891885"/>
                <a:ext cx="1501973" cy="1171464"/>
                <a:chOff x="1341479" y="891885"/>
                <a:chExt cx="1501973" cy="1171464"/>
              </a:xfrm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87380A9F-6BB8-4422-8F2F-50A05CEAC0AC}"/>
                    </a:ext>
                  </a:extLst>
                </p:cNvPr>
                <p:cNvGrpSpPr/>
                <p:nvPr/>
              </p:nvGrpSpPr>
              <p:grpSpPr>
                <a:xfrm>
                  <a:off x="1676466" y="926823"/>
                  <a:ext cx="1166986" cy="1119911"/>
                  <a:chOff x="142660" y="929043"/>
                  <a:chExt cx="1166986" cy="1119911"/>
                </a:xfrm>
              </p:grpSpPr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578A6A93-105C-49B1-970D-84338D980F14}"/>
                      </a:ext>
                    </a:extLst>
                  </p:cNvPr>
                  <p:cNvSpPr/>
                  <p:nvPr/>
                </p:nvSpPr>
                <p:spPr>
                  <a:xfrm>
                    <a:off x="142660" y="1892373"/>
                    <a:ext cx="888064" cy="156581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rtl="1">
                      <a:lnSpc>
                        <a:spcPct val="107000"/>
                      </a:lnSpc>
                      <a:spcAft>
                        <a:spcPts val="684"/>
                      </a:spcAft>
                    </a:pPr>
                    <a:r>
                      <a:rPr lang="fr-MA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Rabat, Morocco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600D8D3B-9996-4CFF-A486-7565D503CDF3}"/>
                      </a:ext>
                    </a:extLst>
                  </p:cNvPr>
                  <p:cNvSpPr/>
                  <p:nvPr/>
                </p:nvSpPr>
                <p:spPr>
                  <a:xfrm>
                    <a:off x="142660" y="929043"/>
                    <a:ext cx="987450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00212600000000</a:t>
                    </a:r>
                    <a:endParaRPr lang="en-US" sz="105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45112ABE-559A-4E4B-8FA1-BBB76FA37373}"/>
                      </a:ext>
                    </a:extLst>
                  </p:cNvPr>
                  <p:cNvSpPr/>
                  <p:nvPr/>
                </p:nvSpPr>
                <p:spPr>
                  <a:xfrm>
                    <a:off x="142660" y="1254604"/>
                    <a:ext cx="1166986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info@bestfreecv.com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A7BA6C1D-1CF9-4DB7-AF69-F920D676CE7B}"/>
                      </a:ext>
                    </a:extLst>
                  </p:cNvPr>
                  <p:cNvSpPr/>
                  <p:nvPr/>
                </p:nvSpPr>
                <p:spPr>
                  <a:xfrm>
                    <a:off x="142660" y="1566861"/>
                    <a:ext cx="1146148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www.bestfreecv.com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</p:grpSp>
            <p:sp>
              <p:nvSpPr>
                <p:cNvPr id="92" name="شكل حر 78">
                  <a:extLst>
                    <a:ext uri="{FF2B5EF4-FFF2-40B4-BE49-F238E27FC236}">
                      <a16:creationId xmlns:a16="http://schemas.microsoft.com/office/drawing/2014/main" id="{0CB9006E-C69B-436F-8485-14CD898C4F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73599" y="1864491"/>
                  <a:ext cx="131694" cy="198858"/>
                </a:xfrm>
                <a:custGeom>
                  <a:avLst/>
                  <a:gdLst>
                    <a:gd name="connsiteX0" fmla="*/ 1316986 w 2647950"/>
                    <a:gd name="connsiteY0" fmla="*/ 704850 h 3976070"/>
                    <a:gd name="connsiteX1" fmla="*/ 776597 w 2647950"/>
                    <a:gd name="connsiteY1" fmla="*/ 1245239 h 3976070"/>
                    <a:gd name="connsiteX2" fmla="*/ 1316986 w 2647950"/>
                    <a:gd name="connsiteY2" fmla="*/ 1785628 h 3976070"/>
                    <a:gd name="connsiteX3" fmla="*/ 1857375 w 2647950"/>
                    <a:gd name="connsiteY3" fmla="*/ 1245239 h 3976070"/>
                    <a:gd name="connsiteX4" fmla="*/ 1316986 w 2647950"/>
                    <a:gd name="connsiteY4" fmla="*/ 704850 h 3976070"/>
                    <a:gd name="connsiteX5" fmla="*/ 1323975 w 2647950"/>
                    <a:gd name="connsiteY5" fmla="*/ 0 h 3976070"/>
                    <a:gd name="connsiteX6" fmla="*/ 2647950 w 2647950"/>
                    <a:gd name="connsiteY6" fmla="*/ 1323975 h 3976070"/>
                    <a:gd name="connsiteX7" fmla="*/ 2421836 w 2647950"/>
                    <a:gd name="connsiteY7" fmla="*/ 2064222 h 3976070"/>
                    <a:gd name="connsiteX8" fmla="*/ 2358543 w 2647950"/>
                    <a:gd name="connsiteY8" fmla="*/ 2148863 h 3976070"/>
                    <a:gd name="connsiteX9" fmla="*/ 1334733 w 2647950"/>
                    <a:gd name="connsiteY9" fmla="*/ 3976070 h 3976070"/>
                    <a:gd name="connsiteX10" fmla="*/ 273757 w 2647950"/>
                    <a:gd name="connsiteY10" fmla="*/ 2127934 h 3976070"/>
                    <a:gd name="connsiteX11" fmla="*/ 226114 w 2647950"/>
                    <a:gd name="connsiteY11" fmla="*/ 2064222 h 3976070"/>
                    <a:gd name="connsiteX12" fmla="*/ 0 w 2647950"/>
                    <a:gd name="connsiteY12" fmla="*/ 1323975 h 3976070"/>
                    <a:gd name="connsiteX13" fmla="*/ 1323975 w 2647950"/>
                    <a:gd name="connsiteY13" fmla="*/ 0 h 3976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47950" h="3976070">
                      <a:moveTo>
                        <a:pt x="1316986" y="704850"/>
                      </a:moveTo>
                      <a:cubicBezTo>
                        <a:pt x="1018537" y="704850"/>
                        <a:pt x="776597" y="946790"/>
                        <a:pt x="776597" y="1245239"/>
                      </a:cubicBezTo>
                      <a:cubicBezTo>
                        <a:pt x="776597" y="1543688"/>
                        <a:pt x="1018537" y="1785628"/>
                        <a:pt x="1316986" y="1785628"/>
                      </a:cubicBezTo>
                      <a:cubicBezTo>
                        <a:pt x="1615435" y="1785628"/>
                        <a:pt x="1857375" y="1543688"/>
                        <a:pt x="1857375" y="1245239"/>
                      </a:cubicBezTo>
                      <a:cubicBezTo>
                        <a:pt x="1857375" y="946790"/>
                        <a:pt x="1615435" y="704850"/>
                        <a:pt x="1316986" y="704850"/>
                      </a:cubicBezTo>
                      <a:close/>
                      <a:moveTo>
                        <a:pt x="1323975" y="0"/>
                      </a:moveTo>
                      <a:cubicBezTo>
                        <a:pt x="2055186" y="0"/>
                        <a:pt x="2647950" y="592764"/>
                        <a:pt x="2647950" y="1323975"/>
                      </a:cubicBezTo>
                      <a:cubicBezTo>
                        <a:pt x="2647950" y="1598179"/>
                        <a:pt x="2564593" y="1852914"/>
                        <a:pt x="2421836" y="2064222"/>
                      </a:cubicBezTo>
                      <a:lnTo>
                        <a:pt x="2358543" y="2148863"/>
                      </a:lnTo>
                      <a:lnTo>
                        <a:pt x="1334733" y="3976070"/>
                      </a:lnTo>
                      <a:lnTo>
                        <a:pt x="273757" y="2127934"/>
                      </a:lnTo>
                      <a:lnTo>
                        <a:pt x="226114" y="2064222"/>
                      </a:lnTo>
                      <a:cubicBezTo>
                        <a:pt x="83358" y="1852914"/>
                        <a:pt x="0" y="1598179"/>
                        <a:pt x="0" y="1323975"/>
                      </a:cubicBezTo>
                      <a:cubicBezTo>
                        <a:pt x="0" y="592764"/>
                        <a:pt x="592764" y="0"/>
                        <a:pt x="132397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93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3" name="شكل حر 85">
                  <a:extLst>
                    <a:ext uri="{FF2B5EF4-FFF2-40B4-BE49-F238E27FC236}">
                      <a16:creationId xmlns:a16="http://schemas.microsoft.com/office/drawing/2014/main" id="{D31312D1-BF1B-4A8F-9DD1-456442795E3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41479" y="1256455"/>
                  <a:ext cx="185933" cy="132573"/>
                </a:xfrm>
                <a:custGeom>
                  <a:avLst/>
                  <a:gdLst>
                    <a:gd name="connsiteX0" fmla="*/ 3316236 w 8372474"/>
                    <a:gd name="connsiteY0" fmla="*/ 3531540 h 5981701"/>
                    <a:gd name="connsiteX1" fmla="*/ 1307076 w 8372474"/>
                    <a:gd name="connsiteY1" fmla="*/ 5537782 h 5981701"/>
                    <a:gd name="connsiteX2" fmla="*/ 7035211 w 8372474"/>
                    <a:gd name="connsiteY2" fmla="*/ 5534939 h 5981701"/>
                    <a:gd name="connsiteX3" fmla="*/ 5064612 w 8372474"/>
                    <a:gd name="connsiteY3" fmla="*/ 3558654 h 5981701"/>
                    <a:gd name="connsiteX4" fmla="*/ 4317667 w 8372474"/>
                    <a:gd name="connsiteY4" fmla="*/ 4306522 h 5981701"/>
                    <a:gd name="connsiteX5" fmla="*/ 4091217 w 8372474"/>
                    <a:gd name="connsiteY5" fmla="*/ 4308903 h 5981701"/>
                    <a:gd name="connsiteX6" fmla="*/ 7887285 w 8372474"/>
                    <a:gd name="connsiteY6" fmla="*/ 736631 h 5981701"/>
                    <a:gd name="connsiteX7" fmla="*/ 5379748 w 8372474"/>
                    <a:gd name="connsiteY7" fmla="*/ 3243523 h 5981701"/>
                    <a:gd name="connsiteX8" fmla="*/ 7665088 w 8372474"/>
                    <a:gd name="connsiteY8" fmla="*/ 5527516 h 5981701"/>
                    <a:gd name="connsiteX9" fmla="*/ 7884020 w 8372474"/>
                    <a:gd name="connsiteY9" fmla="*/ 5078798 h 5981701"/>
                    <a:gd name="connsiteX10" fmla="*/ 7887285 w 8372474"/>
                    <a:gd name="connsiteY10" fmla="*/ 736631 h 5981701"/>
                    <a:gd name="connsiteX11" fmla="*/ 494711 w 8372474"/>
                    <a:gd name="connsiteY11" fmla="*/ 712818 h 5981701"/>
                    <a:gd name="connsiteX12" fmla="*/ 497974 w 8372474"/>
                    <a:gd name="connsiteY12" fmla="*/ 5054986 h 5981701"/>
                    <a:gd name="connsiteX13" fmla="*/ 716862 w 8372474"/>
                    <a:gd name="connsiteY13" fmla="*/ 5503704 h 5981701"/>
                    <a:gd name="connsiteX14" fmla="*/ 3001739 w 8372474"/>
                    <a:gd name="connsiteY14" fmla="*/ 3219711 h 5981701"/>
                    <a:gd name="connsiteX15" fmla="*/ 881060 w 8372474"/>
                    <a:gd name="connsiteY15" fmla="*/ 472017 h 5981701"/>
                    <a:gd name="connsiteX16" fmla="*/ 4067173 w 8372474"/>
                    <a:gd name="connsiteY16" fmla="*/ 3655748 h 5981701"/>
                    <a:gd name="connsiteX17" fmla="*/ 4212429 w 8372474"/>
                    <a:gd name="connsiteY17" fmla="*/ 3729567 h 5981701"/>
                    <a:gd name="connsiteX18" fmla="*/ 4348161 w 8372474"/>
                    <a:gd name="connsiteY18" fmla="*/ 3641461 h 5981701"/>
                    <a:gd name="connsiteX19" fmla="*/ 7519985 w 8372474"/>
                    <a:gd name="connsiteY19" fmla="*/ 472017 h 5981701"/>
                    <a:gd name="connsiteX20" fmla="*/ 892290 w 8372474"/>
                    <a:gd name="connsiteY20" fmla="*/ 0 h 5981701"/>
                    <a:gd name="connsiteX21" fmla="*/ 7480184 w 8372474"/>
                    <a:gd name="connsiteY21" fmla="*/ 0 h 5981701"/>
                    <a:gd name="connsiteX22" fmla="*/ 8372474 w 8372474"/>
                    <a:gd name="connsiteY22" fmla="*/ 892290 h 5981701"/>
                    <a:gd name="connsiteX23" fmla="*/ 8372474 w 8372474"/>
                    <a:gd name="connsiteY23" fmla="*/ 5089411 h 5981701"/>
                    <a:gd name="connsiteX24" fmla="*/ 7480184 w 8372474"/>
                    <a:gd name="connsiteY24" fmla="*/ 5981701 h 5981701"/>
                    <a:gd name="connsiteX25" fmla="*/ 892290 w 8372474"/>
                    <a:gd name="connsiteY25" fmla="*/ 5981701 h 5981701"/>
                    <a:gd name="connsiteX26" fmla="*/ 0 w 8372474"/>
                    <a:gd name="connsiteY26" fmla="*/ 5089411 h 5981701"/>
                    <a:gd name="connsiteX27" fmla="*/ 0 w 8372474"/>
                    <a:gd name="connsiteY27" fmla="*/ 892290 h 5981701"/>
                    <a:gd name="connsiteX28" fmla="*/ 892290 w 8372474"/>
                    <a:gd name="connsiteY28" fmla="*/ 0 h 5981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8372474" h="5981701">
                      <a:moveTo>
                        <a:pt x="3316236" y="3531540"/>
                      </a:moveTo>
                      <a:lnTo>
                        <a:pt x="1307076" y="5537782"/>
                      </a:lnTo>
                      <a:lnTo>
                        <a:pt x="7035211" y="5534939"/>
                      </a:lnTo>
                      <a:lnTo>
                        <a:pt x="5064612" y="3558654"/>
                      </a:lnTo>
                      <a:lnTo>
                        <a:pt x="4317667" y="4306522"/>
                      </a:lnTo>
                      <a:cubicBezTo>
                        <a:pt x="4246947" y="4383516"/>
                        <a:pt x="4152413" y="4365259"/>
                        <a:pt x="4091217" y="4308903"/>
                      </a:cubicBezTo>
                      <a:close/>
                      <a:moveTo>
                        <a:pt x="7887285" y="736631"/>
                      </a:moveTo>
                      <a:lnTo>
                        <a:pt x="5379748" y="3243523"/>
                      </a:lnTo>
                      <a:lnTo>
                        <a:pt x="7665088" y="5527516"/>
                      </a:lnTo>
                      <a:cubicBezTo>
                        <a:pt x="7783318" y="5489862"/>
                        <a:pt x="7896785" y="5392677"/>
                        <a:pt x="7884020" y="5078798"/>
                      </a:cubicBezTo>
                      <a:cubicBezTo>
                        <a:pt x="7877170" y="3582196"/>
                        <a:pt x="7894135" y="2233232"/>
                        <a:pt x="7887285" y="736631"/>
                      </a:cubicBezTo>
                      <a:close/>
                      <a:moveTo>
                        <a:pt x="494711" y="712818"/>
                      </a:moveTo>
                      <a:cubicBezTo>
                        <a:pt x="487861" y="2209420"/>
                        <a:pt x="504824" y="3558384"/>
                        <a:pt x="497974" y="5054986"/>
                      </a:cubicBezTo>
                      <a:cubicBezTo>
                        <a:pt x="485212" y="5368865"/>
                        <a:pt x="598656" y="5466050"/>
                        <a:pt x="716862" y="5503704"/>
                      </a:cubicBezTo>
                      <a:lnTo>
                        <a:pt x="3001739" y="3219711"/>
                      </a:lnTo>
                      <a:close/>
                      <a:moveTo>
                        <a:pt x="881060" y="472017"/>
                      </a:moveTo>
                      <a:lnTo>
                        <a:pt x="4067173" y="3655748"/>
                      </a:lnTo>
                      <a:cubicBezTo>
                        <a:pt x="4101304" y="3685117"/>
                        <a:pt x="4099716" y="3719248"/>
                        <a:pt x="4212429" y="3729567"/>
                      </a:cubicBezTo>
                      <a:cubicBezTo>
                        <a:pt x="4298154" y="3712104"/>
                        <a:pt x="4312442" y="3685118"/>
                        <a:pt x="4348161" y="3641461"/>
                      </a:cubicBezTo>
                      <a:lnTo>
                        <a:pt x="7519985" y="472017"/>
                      </a:lnTo>
                      <a:close/>
                      <a:moveTo>
                        <a:pt x="892290" y="0"/>
                      </a:moveTo>
                      <a:lnTo>
                        <a:pt x="7480184" y="0"/>
                      </a:lnTo>
                      <a:cubicBezTo>
                        <a:pt x="7972982" y="0"/>
                        <a:pt x="8372474" y="399492"/>
                        <a:pt x="8372474" y="892290"/>
                      </a:cubicBezTo>
                      <a:lnTo>
                        <a:pt x="8372474" y="5089411"/>
                      </a:lnTo>
                      <a:cubicBezTo>
                        <a:pt x="8372474" y="5582209"/>
                        <a:pt x="7972982" y="5981701"/>
                        <a:pt x="7480184" y="5981701"/>
                      </a:cubicBezTo>
                      <a:lnTo>
                        <a:pt x="892290" y="5981701"/>
                      </a:lnTo>
                      <a:cubicBezTo>
                        <a:pt x="399492" y="5981701"/>
                        <a:pt x="0" y="5582209"/>
                        <a:pt x="0" y="5089411"/>
                      </a:cubicBezTo>
                      <a:lnTo>
                        <a:pt x="0" y="892290"/>
                      </a:lnTo>
                      <a:cubicBezTo>
                        <a:pt x="0" y="399492"/>
                        <a:pt x="399492" y="0"/>
                        <a:pt x="8922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4" name="Freeform: Shape 93">
                  <a:extLst>
                    <a:ext uri="{FF2B5EF4-FFF2-40B4-BE49-F238E27FC236}">
                      <a16:creationId xmlns:a16="http://schemas.microsoft.com/office/drawing/2014/main" id="{2A233C98-BDBD-4CE8-A405-1D771D218C2C}"/>
                    </a:ext>
                  </a:extLst>
                </p:cNvPr>
                <p:cNvSpPr/>
                <p:nvPr/>
              </p:nvSpPr>
              <p:spPr>
                <a:xfrm>
                  <a:off x="1342588" y="891885"/>
                  <a:ext cx="198858" cy="198858"/>
                </a:xfrm>
                <a:custGeom>
                  <a:avLst/>
                  <a:gdLst>
                    <a:gd name="connsiteX0" fmla="*/ 67377 w 108660"/>
                    <a:gd name="connsiteY0" fmla="*/ 71902 h 115365"/>
                    <a:gd name="connsiteX1" fmla="*/ 70853 w 108660"/>
                    <a:gd name="connsiteY1" fmla="*/ 73629 h 115365"/>
                    <a:gd name="connsiteX2" fmla="*/ 86114 w 108660"/>
                    <a:gd name="connsiteY2" fmla="*/ 100034 h 115365"/>
                    <a:gd name="connsiteX3" fmla="*/ 84836 w 108660"/>
                    <a:gd name="connsiteY3" fmla="*/ 104841 h 115365"/>
                    <a:gd name="connsiteX4" fmla="*/ 76774 w 108660"/>
                    <a:gd name="connsiteY4" fmla="*/ 109523 h 115365"/>
                    <a:gd name="connsiteX5" fmla="*/ 71978 w 108660"/>
                    <a:gd name="connsiteY5" fmla="*/ 108243 h 115365"/>
                    <a:gd name="connsiteX6" fmla="*/ 56717 w 108660"/>
                    <a:gd name="connsiteY6" fmla="*/ 81838 h 115365"/>
                    <a:gd name="connsiteX7" fmla="*/ 57995 w 108660"/>
                    <a:gd name="connsiteY7" fmla="*/ 77031 h 115365"/>
                    <a:gd name="connsiteX8" fmla="*/ 66057 w 108660"/>
                    <a:gd name="connsiteY8" fmla="*/ 72349 h 115365"/>
                    <a:gd name="connsiteX9" fmla="*/ 67377 w 108660"/>
                    <a:gd name="connsiteY9" fmla="*/ 71902 h 115365"/>
                    <a:gd name="connsiteX10" fmla="*/ 90660 w 108660"/>
                    <a:gd name="connsiteY10" fmla="*/ 11963 h 115365"/>
                    <a:gd name="connsiteX11" fmla="*/ 108660 w 108660"/>
                    <a:gd name="connsiteY11" fmla="*/ 29963 h 115365"/>
                    <a:gd name="connsiteX12" fmla="*/ 90660 w 108660"/>
                    <a:gd name="connsiteY12" fmla="*/ 47963 h 115365"/>
                    <a:gd name="connsiteX13" fmla="*/ 72660 w 108660"/>
                    <a:gd name="connsiteY13" fmla="*/ 29963 h 115365"/>
                    <a:gd name="connsiteX14" fmla="*/ 90660 w 108660"/>
                    <a:gd name="connsiteY14" fmla="*/ 11963 h 115365"/>
                    <a:gd name="connsiteX15" fmla="*/ 12883 w 108660"/>
                    <a:gd name="connsiteY15" fmla="*/ 10583 h 115365"/>
                    <a:gd name="connsiteX16" fmla="*/ 28856 w 108660"/>
                    <a:gd name="connsiteY16" fmla="*/ 38492 h 115365"/>
                    <a:gd name="connsiteX17" fmla="*/ 29670 w 108660"/>
                    <a:gd name="connsiteY17" fmla="*/ 68633 h 115365"/>
                    <a:gd name="connsiteX18" fmla="*/ 54537 w 108660"/>
                    <a:gd name="connsiteY18" fmla="*/ 82872 h 115365"/>
                    <a:gd name="connsiteX19" fmla="*/ 70535 w 108660"/>
                    <a:gd name="connsiteY19" fmla="*/ 110710 h 115365"/>
                    <a:gd name="connsiteX20" fmla="*/ 56894 w 108660"/>
                    <a:gd name="connsiteY20" fmla="*/ 115365 h 115365"/>
                    <a:gd name="connsiteX21" fmla="*/ 45294 w 108660"/>
                    <a:gd name="connsiteY21" fmla="*/ 110850 h 115365"/>
                    <a:gd name="connsiteX22" fmla="*/ 20 w 108660"/>
                    <a:gd name="connsiteY22" fmla="*/ 26785 h 115365"/>
                    <a:gd name="connsiteX23" fmla="*/ 3356 w 108660"/>
                    <a:gd name="connsiteY23" fmla="*/ 17711 h 115365"/>
                    <a:gd name="connsiteX24" fmla="*/ 12883 w 108660"/>
                    <a:gd name="connsiteY24" fmla="*/ 10583 h 115365"/>
                    <a:gd name="connsiteX25" fmla="*/ 26146 w 108660"/>
                    <a:gd name="connsiteY25" fmla="*/ 27 h 115365"/>
                    <a:gd name="connsiteX26" fmla="*/ 29622 w 108660"/>
                    <a:gd name="connsiteY26" fmla="*/ 1755 h 115365"/>
                    <a:gd name="connsiteX27" fmla="*/ 44882 w 108660"/>
                    <a:gd name="connsiteY27" fmla="*/ 28160 h 115365"/>
                    <a:gd name="connsiteX28" fmla="*/ 43605 w 108660"/>
                    <a:gd name="connsiteY28" fmla="*/ 32967 h 115365"/>
                    <a:gd name="connsiteX29" fmla="*/ 35542 w 108660"/>
                    <a:gd name="connsiteY29" fmla="*/ 37649 h 115365"/>
                    <a:gd name="connsiteX30" fmla="*/ 30747 w 108660"/>
                    <a:gd name="connsiteY30" fmla="*/ 36368 h 115365"/>
                    <a:gd name="connsiteX31" fmla="*/ 15486 w 108660"/>
                    <a:gd name="connsiteY31" fmla="*/ 9963 h 115365"/>
                    <a:gd name="connsiteX32" fmla="*/ 16764 w 108660"/>
                    <a:gd name="connsiteY32" fmla="*/ 5156 h 115365"/>
                    <a:gd name="connsiteX33" fmla="*/ 24826 w 108660"/>
                    <a:gd name="connsiteY33" fmla="*/ 474 h 115365"/>
                    <a:gd name="connsiteX34" fmla="*/ 26146 w 108660"/>
                    <a:gd name="connsiteY34" fmla="*/ 27 h 115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108660" h="115365">
                      <a:moveTo>
                        <a:pt x="67377" y="71902"/>
                      </a:moveTo>
                      <a:cubicBezTo>
                        <a:pt x="68734" y="71731"/>
                        <a:pt x="70124" y="72369"/>
                        <a:pt x="70853" y="73629"/>
                      </a:cubicBezTo>
                      <a:lnTo>
                        <a:pt x="86114" y="100034"/>
                      </a:lnTo>
                      <a:cubicBezTo>
                        <a:pt x="87085" y="101715"/>
                        <a:pt x="86513" y="103867"/>
                        <a:pt x="84836" y="104841"/>
                      </a:cubicBezTo>
                      <a:lnTo>
                        <a:pt x="76774" y="109523"/>
                      </a:lnTo>
                      <a:cubicBezTo>
                        <a:pt x="75097" y="110497"/>
                        <a:pt x="72950" y="109924"/>
                        <a:pt x="71978" y="108243"/>
                      </a:cubicBezTo>
                      <a:lnTo>
                        <a:pt x="56717" y="81838"/>
                      </a:lnTo>
                      <a:cubicBezTo>
                        <a:pt x="55746" y="80157"/>
                        <a:pt x="56318" y="78005"/>
                        <a:pt x="57995" y="77031"/>
                      </a:cubicBezTo>
                      <a:lnTo>
                        <a:pt x="66057" y="72349"/>
                      </a:lnTo>
                      <a:cubicBezTo>
                        <a:pt x="66477" y="72106"/>
                        <a:pt x="66925" y="71959"/>
                        <a:pt x="67377" y="71902"/>
                      </a:cubicBezTo>
                      <a:close/>
                      <a:moveTo>
                        <a:pt x="90660" y="11963"/>
                      </a:moveTo>
                      <a:cubicBezTo>
                        <a:pt x="100601" y="11963"/>
                        <a:pt x="108660" y="20022"/>
                        <a:pt x="108660" y="29963"/>
                      </a:cubicBezTo>
                      <a:cubicBezTo>
                        <a:pt x="108660" y="39904"/>
                        <a:pt x="100601" y="47963"/>
                        <a:pt x="90660" y="47963"/>
                      </a:cubicBezTo>
                      <a:cubicBezTo>
                        <a:pt x="80719" y="47963"/>
                        <a:pt x="72660" y="39904"/>
                        <a:pt x="72660" y="29963"/>
                      </a:cubicBezTo>
                      <a:cubicBezTo>
                        <a:pt x="72660" y="20022"/>
                        <a:pt x="80719" y="11963"/>
                        <a:pt x="90660" y="11963"/>
                      </a:cubicBezTo>
                      <a:close/>
                      <a:moveTo>
                        <a:pt x="12883" y="10583"/>
                      </a:moveTo>
                      <a:lnTo>
                        <a:pt x="28856" y="38492"/>
                      </a:lnTo>
                      <a:cubicBezTo>
                        <a:pt x="19525" y="44628"/>
                        <a:pt x="25413" y="61107"/>
                        <a:pt x="29670" y="68633"/>
                      </a:cubicBezTo>
                      <a:cubicBezTo>
                        <a:pt x="34137" y="76158"/>
                        <a:pt x="44638" y="88577"/>
                        <a:pt x="54537" y="82872"/>
                      </a:cubicBezTo>
                      <a:lnTo>
                        <a:pt x="70535" y="110710"/>
                      </a:lnTo>
                      <a:cubicBezTo>
                        <a:pt x="62330" y="115705"/>
                        <a:pt x="59819" y="115213"/>
                        <a:pt x="56894" y="115365"/>
                      </a:cubicBezTo>
                      <a:cubicBezTo>
                        <a:pt x="52780" y="115307"/>
                        <a:pt x="47969" y="112616"/>
                        <a:pt x="45294" y="110850"/>
                      </a:cubicBezTo>
                      <a:cubicBezTo>
                        <a:pt x="32483" y="102989"/>
                        <a:pt x="-936" y="61099"/>
                        <a:pt x="20" y="26785"/>
                      </a:cubicBezTo>
                      <a:cubicBezTo>
                        <a:pt x="137" y="22672"/>
                        <a:pt x="1794" y="19675"/>
                        <a:pt x="3356" y="17711"/>
                      </a:cubicBezTo>
                      <a:cubicBezTo>
                        <a:pt x="5476" y="15116"/>
                        <a:pt x="9518" y="12492"/>
                        <a:pt x="12883" y="10583"/>
                      </a:cubicBezTo>
                      <a:close/>
                      <a:moveTo>
                        <a:pt x="26146" y="27"/>
                      </a:moveTo>
                      <a:cubicBezTo>
                        <a:pt x="27503" y="-144"/>
                        <a:pt x="28893" y="494"/>
                        <a:pt x="29622" y="1755"/>
                      </a:cubicBezTo>
                      <a:lnTo>
                        <a:pt x="44882" y="28160"/>
                      </a:lnTo>
                      <a:cubicBezTo>
                        <a:pt x="45854" y="29841"/>
                        <a:pt x="45282" y="31993"/>
                        <a:pt x="43605" y="32967"/>
                      </a:cubicBezTo>
                      <a:lnTo>
                        <a:pt x="35542" y="37649"/>
                      </a:lnTo>
                      <a:cubicBezTo>
                        <a:pt x="33866" y="38622"/>
                        <a:pt x="31719" y="38049"/>
                        <a:pt x="30747" y="36368"/>
                      </a:cubicBezTo>
                      <a:lnTo>
                        <a:pt x="15486" y="9963"/>
                      </a:lnTo>
                      <a:cubicBezTo>
                        <a:pt x="14515" y="8282"/>
                        <a:pt x="15087" y="6130"/>
                        <a:pt x="16764" y="5156"/>
                      </a:cubicBezTo>
                      <a:lnTo>
                        <a:pt x="24826" y="474"/>
                      </a:lnTo>
                      <a:cubicBezTo>
                        <a:pt x="25245" y="231"/>
                        <a:pt x="25694" y="84"/>
                        <a:pt x="26146" y="2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90" name="شكل حر 62">
                <a:extLst>
                  <a:ext uri="{FF2B5EF4-FFF2-40B4-BE49-F238E27FC236}">
                    <a16:creationId xmlns:a16="http://schemas.microsoft.com/office/drawing/2014/main" id="{E10591AC-12C1-4EDA-B5E2-67E59E82B13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36594" y="1531940"/>
                <a:ext cx="201530" cy="198858"/>
              </a:xfrm>
              <a:custGeom>
                <a:avLst/>
                <a:gdLst>
                  <a:gd name="connsiteX0" fmla="*/ 359188 w 1477433"/>
                  <a:gd name="connsiteY0" fmla="*/ 970868 h 1452491"/>
                  <a:gd name="connsiteX1" fmla="*/ 360492 w 1477433"/>
                  <a:gd name="connsiteY1" fmla="*/ 978484 h 1452491"/>
                  <a:gd name="connsiteX2" fmla="*/ 490553 w 1477433"/>
                  <a:gd name="connsiteY2" fmla="*/ 1259435 h 1452491"/>
                  <a:gd name="connsiteX3" fmla="*/ 520735 w 1477433"/>
                  <a:gd name="connsiteY3" fmla="*/ 1294041 h 1452491"/>
                  <a:gd name="connsiteX4" fmla="*/ 448424 w 1477433"/>
                  <a:gd name="connsiteY4" fmla="*/ 1262166 h 1452491"/>
                  <a:gd name="connsiteX5" fmla="*/ 185253 w 1477433"/>
                  <a:gd name="connsiteY5" fmla="*/ 981504 h 1452491"/>
                  <a:gd name="connsiteX6" fmla="*/ 181110 w 1477433"/>
                  <a:gd name="connsiteY6" fmla="*/ 970868 h 1452491"/>
                  <a:gd name="connsiteX7" fmla="*/ 685878 w 1477433"/>
                  <a:gd name="connsiteY7" fmla="*/ 970868 h 1452491"/>
                  <a:gd name="connsiteX8" fmla="*/ 685878 w 1477433"/>
                  <a:gd name="connsiteY8" fmla="*/ 1328926 h 1452491"/>
                  <a:gd name="connsiteX9" fmla="*/ 638058 w 1477433"/>
                  <a:gd name="connsiteY9" fmla="*/ 1285671 h 1452491"/>
                  <a:gd name="connsiteX10" fmla="*/ 467183 w 1477433"/>
                  <a:gd name="connsiteY10" fmla="*/ 973985 h 1452491"/>
                  <a:gd name="connsiteX11" fmla="*/ 466594 w 1477433"/>
                  <a:gd name="connsiteY11" fmla="*/ 970868 h 1452491"/>
                  <a:gd name="connsiteX12" fmla="*/ 1002381 w 1477433"/>
                  <a:gd name="connsiteY12" fmla="*/ 970868 h 1452491"/>
                  <a:gd name="connsiteX13" fmla="*/ 984353 w 1477433"/>
                  <a:gd name="connsiteY13" fmla="*/ 1048524 h 1452491"/>
                  <a:gd name="connsiteX14" fmla="*/ 858010 w 1477433"/>
                  <a:gd name="connsiteY14" fmla="*/ 1285671 h 1452491"/>
                  <a:gd name="connsiteX15" fmla="*/ 809510 w 1477433"/>
                  <a:gd name="connsiteY15" fmla="*/ 1337430 h 1452491"/>
                  <a:gd name="connsiteX16" fmla="*/ 803387 w 1477433"/>
                  <a:gd name="connsiteY16" fmla="*/ 1338858 h 1452491"/>
                  <a:gd name="connsiteX17" fmla="*/ 790534 w 1477433"/>
                  <a:gd name="connsiteY17" fmla="*/ 1341003 h 1452491"/>
                  <a:gd name="connsiteX18" fmla="*/ 790534 w 1477433"/>
                  <a:gd name="connsiteY18" fmla="*/ 970868 h 1452491"/>
                  <a:gd name="connsiteX19" fmla="*/ 1298864 w 1477433"/>
                  <a:gd name="connsiteY19" fmla="*/ 970868 h 1452491"/>
                  <a:gd name="connsiteX20" fmla="*/ 1289246 w 1477433"/>
                  <a:gd name="connsiteY20" fmla="*/ 993620 h 1452491"/>
                  <a:gd name="connsiteX21" fmla="*/ 975561 w 1477433"/>
                  <a:gd name="connsiteY21" fmla="*/ 1284032 h 1452491"/>
                  <a:gd name="connsiteX22" fmla="*/ 960431 w 1477433"/>
                  <a:gd name="connsiteY22" fmla="*/ 1290007 h 1452491"/>
                  <a:gd name="connsiteX23" fmla="*/ 983030 w 1477433"/>
                  <a:gd name="connsiteY23" fmla="*/ 1259435 h 1452491"/>
                  <a:gd name="connsiteX24" fmla="*/ 1093266 w 1477433"/>
                  <a:gd name="connsiteY24" fmla="*/ 978484 h 1452491"/>
                  <a:gd name="connsiteX25" fmla="*/ 1094516 w 1477433"/>
                  <a:gd name="connsiteY25" fmla="*/ 970868 h 1452491"/>
                  <a:gd name="connsiteX26" fmla="*/ 335094 w 1477433"/>
                  <a:gd name="connsiteY26" fmla="*/ 594409 h 1452491"/>
                  <a:gd name="connsiteX27" fmla="*/ 333931 w 1477433"/>
                  <a:gd name="connsiteY27" fmla="*/ 602627 h 1452491"/>
                  <a:gd name="connsiteX28" fmla="*/ 328262 w 1477433"/>
                  <a:gd name="connsiteY28" fmla="*/ 701606 h 1452491"/>
                  <a:gd name="connsiteX29" fmla="*/ 336293 w 1477433"/>
                  <a:gd name="connsiteY29" fmla="*/ 837085 h 1452491"/>
                  <a:gd name="connsiteX30" fmla="*/ 341365 w 1477433"/>
                  <a:gd name="connsiteY30" fmla="*/ 866719 h 1452491"/>
                  <a:gd name="connsiteX31" fmla="*/ 145665 w 1477433"/>
                  <a:gd name="connsiteY31" fmla="*/ 866719 h 1452491"/>
                  <a:gd name="connsiteX32" fmla="*/ 134094 w 1477433"/>
                  <a:gd name="connsiteY32" fmla="*/ 822480 h 1452491"/>
                  <a:gd name="connsiteX33" fmla="*/ 119096 w 1477433"/>
                  <a:gd name="connsiteY33" fmla="*/ 714849 h 1452491"/>
                  <a:gd name="connsiteX34" fmla="*/ 133122 w 1477433"/>
                  <a:gd name="connsiteY34" fmla="*/ 617955 h 1452491"/>
                  <a:gd name="connsiteX35" fmla="*/ 139572 w 1477433"/>
                  <a:gd name="connsiteY35" fmla="*/ 594409 h 1452491"/>
                  <a:gd name="connsiteX36" fmla="*/ 685878 w 1477433"/>
                  <a:gd name="connsiteY36" fmla="*/ 594409 h 1452491"/>
                  <a:gd name="connsiteX37" fmla="*/ 685878 w 1477433"/>
                  <a:gd name="connsiteY37" fmla="*/ 866719 h 1452491"/>
                  <a:gd name="connsiteX38" fmla="*/ 449065 w 1477433"/>
                  <a:gd name="connsiteY38" fmla="*/ 866719 h 1452491"/>
                  <a:gd name="connsiteX39" fmla="*/ 442217 w 1477433"/>
                  <a:gd name="connsiteY39" fmla="*/ 799730 h 1452491"/>
                  <a:gd name="connsiteX40" fmla="*/ 439091 w 1477433"/>
                  <a:gd name="connsiteY40" fmla="*/ 698049 h 1452491"/>
                  <a:gd name="connsiteX41" fmla="*/ 446806 w 1477433"/>
                  <a:gd name="connsiteY41" fmla="*/ 594651 h 1452491"/>
                  <a:gd name="connsiteX42" fmla="*/ 446848 w 1477433"/>
                  <a:gd name="connsiteY42" fmla="*/ 594409 h 1452491"/>
                  <a:gd name="connsiteX43" fmla="*/ 1019572 w 1477433"/>
                  <a:gd name="connsiteY43" fmla="*/ 594409 h 1452491"/>
                  <a:gd name="connsiteX44" fmla="*/ 1022035 w 1477433"/>
                  <a:gd name="connsiteY44" fmla="*/ 614418 h 1452491"/>
                  <a:gd name="connsiteX45" fmla="*/ 1026647 w 1477433"/>
                  <a:gd name="connsiteY45" fmla="*/ 698049 h 1452491"/>
                  <a:gd name="connsiteX46" fmla="*/ 1021938 w 1477433"/>
                  <a:gd name="connsiteY46" fmla="*/ 831346 h 1452491"/>
                  <a:gd name="connsiteX47" fmla="*/ 1017638 w 1477433"/>
                  <a:gd name="connsiteY47" fmla="*/ 866719 h 1452491"/>
                  <a:gd name="connsiteX48" fmla="*/ 790534 w 1477433"/>
                  <a:gd name="connsiteY48" fmla="*/ 866719 h 1452491"/>
                  <a:gd name="connsiteX49" fmla="*/ 790534 w 1477433"/>
                  <a:gd name="connsiteY49" fmla="*/ 594409 h 1452491"/>
                  <a:gd name="connsiteX50" fmla="*/ 1333877 w 1477433"/>
                  <a:gd name="connsiteY50" fmla="*/ 594409 h 1452491"/>
                  <a:gd name="connsiteX51" fmla="*/ 1343339 w 1477433"/>
                  <a:gd name="connsiteY51" fmla="*/ 630011 h 1452491"/>
                  <a:gd name="connsiteX52" fmla="*/ 1358337 w 1477433"/>
                  <a:gd name="connsiteY52" fmla="*/ 737642 h 1452491"/>
                  <a:gd name="connsiteX53" fmla="*/ 1344311 w 1477433"/>
                  <a:gd name="connsiteY53" fmla="*/ 834536 h 1452491"/>
                  <a:gd name="connsiteX54" fmla="*/ 1335351 w 1477433"/>
                  <a:gd name="connsiteY54" fmla="*/ 866719 h 1452491"/>
                  <a:gd name="connsiteX55" fmla="*/ 1109912 w 1477433"/>
                  <a:gd name="connsiteY55" fmla="*/ 866719 h 1452491"/>
                  <a:gd name="connsiteX56" fmla="*/ 1120582 w 1477433"/>
                  <a:gd name="connsiteY56" fmla="*/ 701606 h 1452491"/>
                  <a:gd name="connsiteX57" fmla="*/ 1117221 w 1477433"/>
                  <a:gd name="connsiteY57" fmla="*/ 621477 h 1452491"/>
                  <a:gd name="connsiteX58" fmla="*/ 1114572 w 1477433"/>
                  <a:gd name="connsiteY58" fmla="*/ 594409 h 1452491"/>
                  <a:gd name="connsiteX59" fmla="*/ 515400 w 1477433"/>
                  <a:gd name="connsiteY59" fmla="*/ 164829 h 1452491"/>
                  <a:gd name="connsiteX60" fmla="*/ 505391 w 1477433"/>
                  <a:gd name="connsiteY60" fmla="*/ 175684 h 1452491"/>
                  <a:gd name="connsiteX61" fmla="*/ 364412 w 1477433"/>
                  <a:gd name="connsiteY61" fmla="*/ 438014 h 1452491"/>
                  <a:gd name="connsiteX62" fmla="*/ 352145 w 1477433"/>
                  <a:gd name="connsiteY62" fmla="*/ 490260 h 1452491"/>
                  <a:gd name="connsiteX63" fmla="*/ 174602 w 1477433"/>
                  <a:gd name="connsiteY63" fmla="*/ 490260 h 1452491"/>
                  <a:gd name="connsiteX64" fmla="*/ 183559 w 1477433"/>
                  <a:gd name="connsiteY64" fmla="*/ 468287 h 1452491"/>
                  <a:gd name="connsiteX65" fmla="*/ 445170 w 1477433"/>
                  <a:gd name="connsiteY65" fmla="*/ 196676 h 1452491"/>
                  <a:gd name="connsiteX66" fmla="*/ 955189 w 1477433"/>
                  <a:gd name="connsiteY66" fmla="*/ 156152 h 1452491"/>
                  <a:gd name="connsiteX67" fmla="*/ 972101 w 1477433"/>
                  <a:gd name="connsiteY67" fmla="*/ 162544 h 1452491"/>
                  <a:gd name="connsiteX68" fmla="*/ 1287505 w 1477433"/>
                  <a:gd name="connsiteY68" fmla="*/ 461051 h 1452491"/>
                  <a:gd name="connsiteX69" fmla="*/ 1299306 w 1477433"/>
                  <a:gd name="connsiteY69" fmla="*/ 490260 h 1452491"/>
                  <a:gd name="connsiteX70" fmla="*/ 1098994 w 1477433"/>
                  <a:gd name="connsiteY70" fmla="*/ 490260 h 1452491"/>
                  <a:gd name="connsiteX71" fmla="*/ 1086370 w 1477433"/>
                  <a:gd name="connsiteY71" fmla="*/ 423770 h 1452491"/>
                  <a:gd name="connsiteX72" fmla="*/ 970454 w 1477433"/>
                  <a:gd name="connsiteY72" fmla="*/ 175684 h 1452491"/>
                  <a:gd name="connsiteX73" fmla="*/ 685878 w 1477433"/>
                  <a:gd name="connsiteY73" fmla="*/ 126507 h 1452491"/>
                  <a:gd name="connsiteX74" fmla="*/ 685878 w 1477433"/>
                  <a:gd name="connsiteY74" fmla="*/ 490260 h 1452491"/>
                  <a:gd name="connsiteX75" fmla="*/ 466559 w 1477433"/>
                  <a:gd name="connsiteY75" fmla="*/ 490260 h 1452491"/>
                  <a:gd name="connsiteX76" fmla="*/ 486500 w 1477433"/>
                  <a:gd name="connsiteY76" fmla="*/ 420671 h 1452491"/>
                  <a:gd name="connsiteX77" fmla="*/ 661418 w 1477433"/>
                  <a:gd name="connsiteY77" fmla="*/ 147172 h 1452491"/>
                  <a:gd name="connsiteX78" fmla="*/ 790534 w 1477433"/>
                  <a:gd name="connsiteY78" fmla="*/ 110272 h 1452491"/>
                  <a:gd name="connsiteX79" fmla="*/ 799436 w 1477433"/>
                  <a:gd name="connsiteY79" fmla="*/ 111456 h 1452491"/>
                  <a:gd name="connsiteX80" fmla="*/ 803137 w 1477433"/>
                  <a:gd name="connsiteY80" fmla="*/ 112212 h 1452491"/>
                  <a:gd name="connsiteX81" fmla="*/ 838210 w 1477433"/>
                  <a:gd name="connsiteY81" fmla="*/ 147172 h 1452491"/>
                  <a:gd name="connsiteX82" fmla="*/ 981874 w 1477433"/>
                  <a:gd name="connsiteY82" fmla="*/ 405529 h 1452491"/>
                  <a:gd name="connsiteX83" fmla="*/ 1001543 w 1477433"/>
                  <a:gd name="connsiteY83" fmla="*/ 490260 h 1452491"/>
                  <a:gd name="connsiteX84" fmla="*/ 790534 w 1477433"/>
                  <a:gd name="connsiteY84" fmla="*/ 490260 h 1452491"/>
                  <a:gd name="connsiteX85" fmla="*/ 736675 w 1477433"/>
                  <a:gd name="connsiteY85" fmla="*/ 0 h 1452491"/>
                  <a:gd name="connsiteX86" fmla="*/ 6248 w 1477433"/>
                  <a:gd name="connsiteY86" fmla="*/ 635366 h 1452491"/>
                  <a:gd name="connsiteX87" fmla="*/ 415 w 1477433"/>
                  <a:gd name="connsiteY87" fmla="*/ 713798 h 1452491"/>
                  <a:gd name="connsiteX88" fmla="*/ 0 w 1477433"/>
                  <a:gd name="connsiteY88" fmla="*/ 713798 h 1452491"/>
                  <a:gd name="connsiteX89" fmla="*/ 242 w 1477433"/>
                  <a:gd name="connsiteY89" fmla="*/ 716133 h 1452491"/>
                  <a:gd name="connsiteX90" fmla="*/ 0 w 1477433"/>
                  <a:gd name="connsiteY90" fmla="*/ 719388 h 1452491"/>
                  <a:gd name="connsiteX91" fmla="*/ 579 w 1477433"/>
                  <a:gd name="connsiteY91" fmla="*/ 719388 h 1452491"/>
                  <a:gd name="connsiteX92" fmla="*/ 9659 w 1477433"/>
                  <a:gd name="connsiteY92" fmla="*/ 806983 h 1452491"/>
                  <a:gd name="connsiteX93" fmla="*/ 740759 w 1477433"/>
                  <a:gd name="connsiteY93" fmla="*/ 1452491 h 1452491"/>
                  <a:gd name="connsiteX94" fmla="*/ 1471185 w 1477433"/>
                  <a:gd name="connsiteY94" fmla="*/ 817125 h 1452491"/>
                  <a:gd name="connsiteX95" fmla="*/ 1477018 w 1477433"/>
                  <a:gd name="connsiteY95" fmla="*/ 738693 h 1452491"/>
                  <a:gd name="connsiteX96" fmla="*/ 1477433 w 1477433"/>
                  <a:gd name="connsiteY96" fmla="*/ 738693 h 1452491"/>
                  <a:gd name="connsiteX97" fmla="*/ 1477191 w 1477433"/>
                  <a:gd name="connsiteY97" fmla="*/ 736358 h 1452491"/>
                  <a:gd name="connsiteX98" fmla="*/ 1477433 w 1477433"/>
                  <a:gd name="connsiteY98" fmla="*/ 733104 h 1452491"/>
                  <a:gd name="connsiteX99" fmla="*/ 1476854 w 1477433"/>
                  <a:gd name="connsiteY99" fmla="*/ 733104 h 1452491"/>
                  <a:gd name="connsiteX100" fmla="*/ 1467774 w 1477433"/>
                  <a:gd name="connsiteY100" fmla="*/ 645508 h 1452491"/>
                  <a:gd name="connsiteX101" fmla="*/ 736675 w 1477433"/>
                  <a:gd name="connsiteY101" fmla="*/ 0 h 1452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1477433" h="1452491">
                    <a:moveTo>
                      <a:pt x="359188" y="970868"/>
                    </a:moveTo>
                    <a:lnTo>
                      <a:pt x="360492" y="978484"/>
                    </a:lnTo>
                    <a:cubicBezTo>
                      <a:pt x="383856" y="1073635"/>
                      <a:pt x="423525" y="1169464"/>
                      <a:pt x="490553" y="1259435"/>
                    </a:cubicBezTo>
                    <a:lnTo>
                      <a:pt x="520735" y="1294041"/>
                    </a:lnTo>
                    <a:lnTo>
                      <a:pt x="448424" y="1262166"/>
                    </a:lnTo>
                    <a:cubicBezTo>
                      <a:pt x="350471" y="1208613"/>
                      <a:pt x="249852" y="1121886"/>
                      <a:pt x="185253" y="981504"/>
                    </a:cubicBezTo>
                    <a:lnTo>
                      <a:pt x="181110" y="970868"/>
                    </a:lnTo>
                    <a:close/>
                    <a:moveTo>
                      <a:pt x="685878" y="970868"/>
                    </a:moveTo>
                    <a:lnTo>
                      <a:pt x="685878" y="1328926"/>
                    </a:lnTo>
                    <a:lnTo>
                      <a:pt x="638058" y="1285671"/>
                    </a:lnTo>
                    <a:cubicBezTo>
                      <a:pt x="555420" y="1201740"/>
                      <a:pt x="498358" y="1104664"/>
                      <a:pt x="467183" y="973985"/>
                    </a:cubicBezTo>
                    <a:lnTo>
                      <a:pt x="466594" y="970868"/>
                    </a:lnTo>
                    <a:close/>
                    <a:moveTo>
                      <a:pt x="1002381" y="970868"/>
                    </a:moveTo>
                    <a:lnTo>
                      <a:pt x="984353" y="1048524"/>
                    </a:lnTo>
                    <a:cubicBezTo>
                      <a:pt x="956202" y="1142969"/>
                      <a:pt x="914043" y="1218526"/>
                      <a:pt x="858010" y="1285671"/>
                    </a:cubicBezTo>
                    <a:lnTo>
                      <a:pt x="809510" y="1337430"/>
                    </a:lnTo>
                    <a:lnTo>
                      <a:pt x="803387" y="1338858"/>
                    </a:lnTo>
                    <a:lnTo>
                      <a:pt x="790534" y="1341003"/>
                    </a:lnTo>
                    <a:lnTo>
                      <a:pt x="790534" y="970868"/>
                    </a:lnTo>
                    <a:close/>
                    <a:moveTo>
                      <a:pt x="1298864" y="970868"/>
                    </a:moveTo>
                    <a:lnTo>
                      <a:pt x="1289246" y="993620"/>
                    </a:lnTo>
                    <a:cubicBezTo>
                      <a:pt x="1212336" y="1146756"/>
                      <a:pt x="1087012" y="1234269"/>
                      <a:pt x="975561" y="1284032"/>
                    </a:cubicBezTo>
                    <a:lnTo>
                      <a:pt x="960431" y="1290007"/>
                    </a:lnTo>
                    <a:lnTo>
                      <a:pt x="983030" y="1259435"/>
                    </a:lnTo>
                    <a:cubicBezTo>
                      <a:pt x="1039841" y="1169464"/>
                      <a:pt x="1073463" y="1073635"/>
                      <a:pt x="1093266" y="978484"/>
                    </a:cubicBezTo>
                    <a:lnTo>
                      <a:pt x="1094516" y="970868"/>
                    </a:lnTo>
                    <a:close/>
                    <a:moveTo>
                      <a:pt x="335094" y="594409"/>
                    </a:moveTo>
                    <a:lnTo>
                      <a:pt x="333931" y="602627"/>
                    </a:lnTo>
                    <a:cubicBezTo>
                      <a:pt x="330867" y="633659"/>
                      <a:pt x="328921" y="666598"/>
                      <a:pt x="328262" y="701606"/>
                    </a:cubicBezTo>
                    <a:cubicBezTo>
                      <a:pt x="329166" y="745234"/>
                      <a:pt x="331382" y="790666"/>
                      <a:pt x="336293" y="837085"/>
                    </a:cubicBezTo>
                    <a:lnTo>
                      <a:pt x="341365" y="866719"/>
                    </a:lnTo>
                    <a:lnTo>
                      <a:pt x="145665" y="866719"/>
                    </a:lnTo>
                    <a:lnTo>
                      <a:pt x="134094" y="822480"/>
                    </a:lnTo>
                    <a:lnTo>
                      <a:pt x="119096" y="714849"/>
                    </a:lnTo>
                    <a:lnTo>
                      <a:pt x="133122" y="617955"/>
                    </a:lnTo>
                    <a:lnTo>
                      <a:pt x="139572" y="594409"/>
                    </a:lnTo>
                    <a:close/>
                    <a:moveTo>
                      <a:pt x="685878" y="594409"/>
                    </a:moveTo>
                    <a:lnTo>
                      <a:pt x="685878" y="866719"/>
                    </a:lnTo>
                    <a:lnTo>
                      <a:pt x="449065" y="866719"/>
                    </a:lnTo>
                    <a:lnTo>
                      <a:pt x="442217" y="799730"/>
                    </a:lnTo>
                    <a:cubicBezTo>
                      <a:pt x="440134" y="767562"/>
                      <a:pt x="439091" y="733723"/>
                      <a:pt x="439091" y="698049"/>
                    </a:cubicBezTo>
                    <a:cubicBezTo>
                      <a:pt x="440079" y="661653"/>
                      <a:pt x="442729" y="627223"/>
                      <a:pt x="446806" y="594651"/>
                    </a:cubicBezTo>
                    <a:lnTo>
                      <a:pt x="446848" y="594409"/>
                    </a:lnTo>
                    <a:close/>
                    <a:moveTo>
                      <a:pt x="1019572" y="594409"/>
                    </a:moveTo>
                    <a:lnTo>
                      <a:pt x="1022035" y="614418"/>
                    </a:lnTo>
                    <a:cubicBezTo>
                      <a:pt x="1024406" y="641073"/>
                      <a:pt x="1025977" y="668932"/>
                      <a:pt x="1026647" y="698049"/>
                    </a:cubicBezTo>
                    <a:cubicBezTo>
                      <a:pt x="1026647" y="745615"/>
                      <a:pt x="1025076" y="789918"/>
                      <a:pt x="1021938" y="831346"/>
                    </a:cubicBezTo>
                    <a:lnTo>
                      <a:pt x="1017638" y="866719"/>
                    </a:lnTo>
                    <a:lnTo>
                      <a:pt x="790534" y="866719"/>
                    </a:lnTo>
                    <a:lnTo>
                      <a:pt x="790534" y="594409"/>
                    </a:lnTo>
                    <a:close/>
                    <a:moveTo>
                      <a:pt x="1333877" y="594409"/>
                    </a:moveTo>
                    <a:lnTo>
                      <a:pt x="1343339" y="630011"/>
                    </a:lnTo>
                    <a:lnTo>
                      <a:pt x="1358337" y="737642"/>
                    </a:lnTo>
                    <a:lnTo>
                      <a:pt x="1344311" y="834536"/>
                    </a:lnTo>
                    <a:lnTo>
                      <a:pt x="1335351" y="866719"/>
                    </a:lnTo>
                    <a:lnTo>
                      <a:pt x="1109912" y="866719"/>
                    </a:lnTo>
                    <a:lnTo>
                      <a:pt x="1120582" y="701606"/>
                    </a:lnTo>
                    <a:cubicBezTo>
                      <a:pt x="1120136" y="673600"/>
                      <a:pt x="1118991" y="646918"/>
                      <a:pt x="1117221" y="621477"/>
                    </a:cubicBezTo>
                    <a:lnTo>
                      <a:pt x="1114572" y="594409"/>
                    </a:lnTo>
                    <a:close/>
                    <a:moveTo>
                      <a:pt x="515400" y="164829"/>
                    </a:moveTo>
                    <a:lnTo>
                      <a:pt x="505391" y="175684"/>
                    </a:lnTo>
                    <a:cubicBezTo>
                      <a:pt x="452742" y="237043"/>
                      <a:pt x="398772" y="317744"/>
                      <a:pt x="364412" y="438014"/>
                    </a:cubicBezTo>
                    <a:lnTo>
                      <a:pt x="352145" y="490260"/>
                    </a:lnTo>
                    <a:lnTo>
                      <a:pt x="174602" y="490260"/>
                    </a:lnTo>
                    <a:lnTo>
                      <a:pt x="183559" y="468287"/>
                    </a:lnTo>
                    <a:cubicBezTo>
                      <a:pt x="247488" y="335326"/>
                      <a:pt x="347594" y="250562"/>
                      <a:pt x="445170" y="196676"/>
                    </a:cubicBezTo>
                    <a:close/>
                    <a:moveTo>
                      <a:pt x="955189" y="156152"/>
                    </a:moveTo>
                    <a:lnTo>
                      <a:pt x="972101" y="162544"/>
                    </a:lnTo>
                    <a:cubicBezTo>
                      <a:pt x="1083932" y="211005"/>
                      <a:pt x="1209819" y="299522"/>
                      <a:pt x="1287505" y="461051"/>
                    </a:cubicBezTo>
                    <a:lnTo>
                      <a:pt x="1299306" y="490260"/>
                    </a:lnTo>
                    <a:lnTo>
                      <a:pt x="1098994" y="490260"/>
                    </a:lnTo>
                    <a:lnTo>
                      <a:pt x="1086370" y="423770"/>
                    </a:lnTo>
                    <a:cubicBezTo>
                      <a:pt x="1057163" y="311319"/>
                      <a:pt x="1013292" y="234589"/>
                      <a:pt x="970454" y="175684"/>
                    </a:cubicBezTo>
                    <a:close/>
                    <a:moveTo>
                      <a:pt x="685878" y="126507"/>
                    </a:moveTo>
                    <a:lnTo>
                      <a:pt x="685878" y="490260"/>
                    </a:lnTo>
                    <a:lnTo>
                      <a:pt x="466559" y="490260"/>
                    </a:lnTo>
                    <a:lnTo>
                      <a:pt x="486500" y="420671"/>
                    </a:lnTo>
                    <a:cubicBezTo>
                      <a:pt x="530707" y="292848"/>
                      <a:pt x="598814" y="206144"/>
                      <a:pt x="661418" y="147172"/>
                    </a:cubicBezTo>
                    <a:close/>
                    <a:moveTo>
                      <a:pt x="790534" y="110272"/>
                    </a:moveTo>
                    <a:lnTo>
                      <a:pt x="799436" y="111456"/>
                    </a:lnTo>
                    <a:lnTo>
                      <a:pt x="803137" y="112212"/>
                    </a:lnTo>
                    <a:lnTo>
                      <a:pt x="838210" y="147172"/>
                    </a:lnTo>
                    <a:cubicBezTo>
                      <a:pt x="889149" y="203785"/>
                      <a:pt x="944387" y="285956"/>
                      <a:pt x="981874" y="405529"/>
                    </a:cubicBezTo>
                    <a:lnTo>
                      <a:pt x="1001543" y="490260"/>
                    </a:lnTo>
                    <a:lnTo>
                      <a:pt x="790534" y="490260"/>
                    </a:lnTo>
                    <a:close/>
                    <a:moveTo>
                      <a:pt x="736675" y="0"/>
                    </a:moveTo>
                    <a:cubicBezTo>
                      <a:pt x="413135" y="-476"/>
                      <a:pt x="58187" y="227220"/>
                      <a:pt x="6248" y="635366"/>
                    </a:cubicBezTo>
                    <a:lnTo>
                      <a:pt x="415" y="713798"/>
                    </a:lnTo>
                    <a:lnTo>
                      <a:pt x="0" y="713798"/>
                    </a:lnTo>
                    <a:lnTo>
                      <a:pt x="242" y="716133"/>
                    </a:lnTo>
                    <a:lnTo>
                      <a:pt x="0" y="719388"/>
                    </a:lnTo>
                    <a:lnTo>
                      <a:pt x="579" y="719388"/>
                    </a:lnTo>
                    <a:lnTo>
                      <a:pt x="9659" y="806983"/>
                    </a:lnTo>
                    <a:cubicBezTo>
                      <a:pt x="76629" y="1255962"/>
                      <a:pt x="417220" y="1452015"/>
                      <a:pt x="740759" y="1452491"/>
                    </a:cubicBezTo>
                    <a:cubicBezTo>
                      <a:pt x="1064298" y="1452967"/>
                      <a:pt x="1419246" y="1225271"/>
                      <a:pt x="1471185" y="817125"/>
                    </a:cubicBezTo>
                    <a:lnTo>
                      <a:pt x="1477018" y="738693"/>
                    </a:lnTo>
                    <a:lnTo>
                      <a:pt x="1477433" y="738693"/>
                    </a:lnTo>
                    <a:lnTo>
                      <a:pt x="1477191" y="736358"/>
                    </a:lnTo>
                    <a:lnTo>
                      <a:pt x="1477433" y="733104"/>
                    </a:lnTo>
                    <a:lnTo>
                      <a:pt x="1476854" y="733104"/>
                    </a:lnTo>
                    <a:lnTo>
                      <a:pt x="1467774" y="645508"/>
                    </a:lnTo>
                    <a:cubicBezTo>
                      <a:pt x="1400804" y="196529"/>
                      <a:pt x="1060214" y="476"/>
                      <a:pt x="7366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0BD8D0E-C7E9-43F9-BC81-7BF6C87019AD}"/>
                </a:ext>
              </a:extLst>
            </p:cNvPr>
            <p:cNvGrpSpPr/>
            <p:nvPr/>
          </p:nvGrpSpPr>
          <p:grpSpPr>
            <a:xfrm>
              <a:off x="4386069" y="3914550"/>
              <a:ext cx="1649729" cy="140279"/>
              <a:chOff x="4386069" y="3914550"/>
              <a:chExt cx="1649729" cy="140279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8E7FE09E-2212-46BC-A6B4-C3921F76610B}"/>
                  </a:ext>
                </a:extLst>
              </p:cNvPr>
              <p:cNvSpPr/>
              <p:nvPr/>
            </p:nvSpPr>
            <p:spPr>
              <a:xfrm>
                <a:off x="4610925" y="3914550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years</a:t>
                </a: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old</a:t>
                </a:r>
                <a:endParaRPr lang="fr-FR" sz="10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8" name="Heart 87">
                <a:extLst>
                  <a:ext uri="{FF2B5EF4-FFF2-40B4-BE49-F238E27FC236}">
                    <a16:creationId xmlns:a16="http://schemas.microsoft.com/office/drawing/2014/main" id="{D0803422-899D-4195-ACD9-71B1372EB79F}"/>
                  </a:ext>
                </a:extLst>
              </p:cNvPr>
              <p:cNvSpPr/>
              <p:nvPr/>
            </p:nvSpPr>
            <p:spPr>
              <a:xfrm>
                <a:off x="4386069" y="3930053"/>
                <a:ext cx="124776" cy="124776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155591" y="3977913"/>
            <a:ext cx="1866160" cy="265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PROFILE</a:t>
            </a:r>
            <a:endParaRPr lang="ar-MA" sz="1369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2399306" y="7484356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779E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endParaRPr lang="fr-FR" sz="1369" b="1" i="1" dirty="0">
              <a:solidFill>
                <a:srgbClr val="779E3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4685168" y="7842690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 err="1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Languages</a:t>
            </a:r>
            <a:endParaRPr lang="fr-FR" sz="1200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37C96F-C0E7-42A7-BE69-3F4A360AE545}"/>
              </a:ext>
            </a:extLst>
          </p:cNvPr>
          <p:cNvGrpSpPr/>
          <p:nvPr/>
        </p:nvGrpSpPr>
        <p:grpSpPr>
          <a:xfrm>
            <a:off x="2546359" y="8224241"/>
            <a:ext cx="1917742" cy="1395700"/>
            <a:chOff x="-2467388" y="4922652"/>
            <a:chExt cx="1917742" cy="1395700"/>
          </a:xfrm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43F65FD3-273E-4A3C-8945-155A51B677D7}"/>
                </a:ext>
              </a:extLst>
            </p:cNvPr>
            <p:cNvSpPr/>
            <p:nvPr/>
          </p:nvSpPr>
          <p:spPr>
            <a:xfrm>
              <a:off x="-2463980" y="4922652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CC67CBF2-A63F-4047-A4CC-C44EB31F221D}"/>
                </a:ext>
              </a:extLst>
            </p:cNvPr>
            <p:cNvSpPr/>
            <p:nvPr/>
          </p:nvSpPr>
          <p:spPr>
            <a:xfrm>
              <a:off x="-2465229" y="4924389"/>
              <a:ext cx="176254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MS WORD</a:t>
              </a:r>
            </a:p>
          </p:txBody>
        </p:sp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641EE66C-35B6-4E81-8727-FCF128688204}"/>
                </a:ext>
              </a:extLst>
            </p:cNvPr>
            <p:cNvSpPr/>
            <p:nvPr/>
          </p:nvSpPr>
          <p:spPr>
            <a:xfrm>
              <a:off x="-2463980" y="5230397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3" name="Rectangle: Rounded Corners 102">
              <a:extLst>
                <a:ext uri="{FF2B5EF4-FFF2-40B4-BE49-F238E27FC236}">
                  <a16:creationId xmlns:a16="http://schemas.microsoft.com/office/drawing/2014/main" id="{0D7D001C-082E-4E54-9C35-9075D57CE01F}"/>
                </a:ext>
              </a:extLst>
            </p:cNvPr>
            <p:cNvSpPr/>
            <p:nvPr/>
          </p:nvSpPr>
          <p:spPr>
            <a:xfrm>
              <a:off x="-2465230" y="5232134"/>
              <a:ext cx="1486459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PHOTOSHOP</a:t>
              </a:r>
            </a:p>
          </p:txBody>
        </p:sp>
        <p:sp>
          <p:nvSpPr>
            <p:cNvPr id="104" name="Rectangle: Rounded Corners 103">
              <a:extLst>
                <a:ext uri="{FF2B5EF4-FFF2-40B4-BE49-F238E27FC236}">
                  <a16:creationId xmlns:a16="http://schemas.microsoft.com/office/drawing/2014/main" id="{4911FBFF-BBD9-4C1D-936F-84BC1E20916E}"/>
                </a:ext>
              </a:extLst>
            </p:cNvPr>
            <p:cNvSpPr/>
            <p:nvPr/>
          </p:nvSpPr>
          <p:spPr>
            <a:xfrm>
              <a:off x="-2464475" y="5537182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5" name="Rectangle: Rounded Corners 104">
              <a:extLst>
                <a:ext uri="{FF2B5EF4-FFF2-40B4-BE49-F238E27FC236}">
                  <a16:creationId xmlns:a16="http://schemas.microsoft.com/office/drawing/2014/main" id="{820C8A3B-70EF-40F0-AD65-5E0E09E5E2AF}"/>
                </a:ext>
              </a:extLst>
            </p:cNvPr>
            <p:cNvSpPr/>
            <p:nvPr/>
          </p:nvSpPr>
          <p:spPr>
            <a:xfrm>
              <a:off x="-2465724" y="5538920"/>
              <a:ext cx="1630752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POWERPOINT</a:t>
              </a:r>
            </a:p>
          </p:txBody>
        </p:sp>
        <p:sp>
          <p:nvSpPr>
            <p:cNvPr id="106" name="Rectangle: Rounded Corners 105">
              <a:extLst>
                <a:ext uri="{FF2B5EF4-FFF2-40B4-BE49-F238E27FC236}">
                  <a16:creationId xmlns:a16="http://schemas.microsoft.com/office/drawing/2014/main" id="{B8386E2A-2976-4366-A283-131E5C8727BF}"/>
                </a:ext>
              </a:extLst>
            </p:cNvPr>
            <p:cNvSpPr/>
            <p:nvPr/>
          </p:nvSpPr>
          <p:spPr>
            <a:xfrm>
              <a:off x="-2466138" y="5836800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7" name="Rectangle: Rounded Corners 106">
              <a:extLst>
                <a:ext uri="{FF2B5EF4-FFF2-40B4-BE49-F238E27FC236}">
                  <a16:creationId xmlns:a16="http://schemas.microsoft.com/office/drawing/2014/main" id="{835BE317-7AF5-4349-879C-26AAD7D627A4}"/>
                </a:ext>
              </a:extLst>
            </p:cNvPr>
            <p:cNvSpPr/>
            <p:nvPr/>
          </p:nvSpPr>
          <p:spPr>
            <a:xfrm>
              <a:off x="-2467387" y="5838537"/>
              <a:ext cx="148861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INDESIGN</a:t>
              </a:r>
            </a:p>
          </p:txBody>
        </p:sp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id="{EFB314BA-7613-4D5B-8D38-0DE8125AECAF}"/>
                </a:ext>
              </a:extLst>
            </p:cNvPr>
            <p:cNvSpPr/>
            <p:nvPr/>
          </p:nvSpPr>
          <p:spPr>
            <a:xfrm>
              <a:off x="-2466138" y="6132942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AF8BF109-ADD8-45CB-9152-407A97D24CAC}"/>
                </a:ext>
              </a:extLst>
            </p:cNvPr>
            <p:cNvSpPr/>
            <p:nvPr/>
          </p:nvSpPr>
          <p:spPr>
            <a:xfrm>
              <a:off x="-2467388" y="6134680"/>
              <a:ext cx="1488615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ILLUSTATOR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ADDFA5-491D-4244-B52A-7B971DE306F0}"/>
              </a:ext>
            </a:extLst>
          </p:cNvPr>
          <p:cNvGrpSpPr/>
          <p:nvPr/>
        </p:nvGrpSpPr>
        <p:grpSpPr>
          <a:xfrm>
            <a:off x="4743083" y="8224241"/>
            <a:ext cx="1924444" cy="1411868"/>
            <a:chOff x="-2481292" y="7241130"/>
            <a:chExt cx="1924444" cy="1411868"/>
          </a:xfrm>
        </p:grpSpPr>
        <p:sp>
          <p:nvSpPr>
            <p:cNvPr id="112" name="Rectangle: Rounded Corners 111">
              <a:extLst>
                <a:ext uri="{FF2B5EF4-FFF2-40B4-BE49-F238E27FC236}">
                  <a16:creationId xmlns:a16="http://schemas.microsoft.com/office/drawing/2014/main" id="{FC4D0F17-4993-456B-A4DB-161BCAF29A56}"/>
                </a:ext>
              </a:extLst>
            </p:cNvPr>
            <p:cNvSpPr/>
            <p:nvPr/>
          </p:nvSpPr>
          <p:spPr>
            <a:xfrm>
              <a:off x="-2471182" y="7556916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13" name="Rectangle: Rounded Corners 112">
              <a:extLst>
                <a:ext uri="{FF2B5EF4-FFF2-40B4-BE49-F238E27FC236}">
                  <a16:creationId xmlns:a16="http://schemas.microsoft.com/office/drawing/2014/main" id="{7AAC1004-5914-473C-86D6-72B32246CA3B}"/>
                </a:ext>
              </a:extLst>
            </p:cNvPr>
            <p:cNvSpPr/>
            <p:nvPr/>
          </p:nvSpPr>
          <p:spPr>
            <a:xfrm>
              <a:off x="-2472431" y="7558654"/>
              <a:ext cx="183022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</a:p>
          </p:txBody>
        </p:sp>
        <p:sp>
          <p:nvSpPr>
            <p:cNvPr id="114" name="Rectangle: Rounded Corners 113">
              <a:extLst>
                <a:ext uri="{FF2B5EF4-FFF2-40B4-BE49-F238E27FC236}">
                  <a16:creationId xmlns:a16="http://schemas.microsoft.com/office/drawing/2014/main" id="{EA9E4A89-DF12-4378-AD3E-26DA061EBBF5}"/>
                </a:ext>
              </a:extLst>
            </p:cNvPr>
            <p:cNvSpPr/>
            <p:nvPr/>
          </p:nvSpPr>
          <p:spPr>
            <a:xfrm>
              <a:off x="-2474847" y="7870964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3" name="Rectangle: Rounded Corners 132">
              <a:extLst>
                <a:ext uri="{FF2B5EF4-FFF2-40B4-BE49-F238E27FC236}">
                  <a16:creationId xmlns:a16="http://schemas.microsoft.com/office/drawing/2014/main" id="{E278A67C-0154-4D31-AD54-54550789B75E}"/>
                </a:ext>
              </a:extLst>
            </p:cNvPr>
            <p:cNvSpPr/>
            <p:nvPr/>
          </p:nvSpPr>
          <p:spPr>
            <a:xfrm>
              <a:off x="-2476097" y="7872702"/>
              <a:ext cx="159994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SPANISH</a:t>
              </a:r>
            </a:p>
          </p:txBody>
        </p:sp>
        <p:sp>
          <p:nvSpPr>
            <p:cNvPr id="134" name="Rectangle: Rounded Corners 133">
              <a:extLst>
                <a:ext uri="{FF2B5EF4-FFF2-40B4-BE49-F238E27FC236}">
                  <a16:creationId xmlns:a16="http://schemas.microsoft.com/office/drawing/2014/main" id="{C88452F1-4179-435D-820E-BD5772F38CFE}"/>
                </a:ext>
              </a:extLst>
            </p:cNvPr>
            <p:cNvSpPr/>
            <p:nvPr/>
          </p:nvSpPr>
          <p:spPr>
            <a:xfrm>
              <a:off x="-2474847" y="8157603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5" name="Rectangle: Rounded Corners 134">
              <a:extLst>
                <a:ext uri="{FF2B5EF4-FFF2-40B4-BE49-F238E27FC236}">
                  <a16:creationId xmlns:a16="http://schemas.microsoft.com/office/drawing/2014/main" id="{E3AE7CAA-FF47-443A-88B5-8C5BEDCD7B7E}"/>
                </a:ext>
              </a:extLst>
            </p:cNvPr>
            <p:cNvSpPr/>
            <p:nvPr/>
          </p:nvSpPr>
          <p:spPr>
            <a:xfrm>
              <a:off x="-2476097" y="8159340"/>
              <a:ext cx="127826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GERMAN</a:t>
              </a:r>
            </a:p>
          </p:txBody>
        </p:sp>
        <p:sp>
          <p:nvSpPr>
            <p:cNvPr id="136" name="Rectangle: Rounded Corners 135">
              <a:extLst>
                <a:ext uri="{FF2B5EF4-FFF2-40B4-BE49-F238E27FC236}">
                  <a16:creationId xmlns:a16="http://schemas.microsoft.com/office/drawing/2014/main" id="{239F46CA-2DF3-43CE-A744-8181122F3C29}"/>
                </a:ext>
              </a:extLst>
            </p:cNvPr>
            <p:cNvSpPr/>
            <p:nvPr/>
          </p:nvSpPr>
          <p:spPr>
            <a:xfrm>
              <a:off x="-2480043" y="8467588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6D5C8C45-F70E-48F1-8147-B3BD6C08AEC1}"/>
                </a:ext>
              </a:extLst>
            </p:cNvPr>
            <p:cNvSpPr/>
            <p:nvPr/>
          </p:nvSpPr>
          <p:spPr>
            <a:xfrm>
              <a:off x="-2481292" y="8469326"/>
              <a:ext cx="795803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RUSSIAN</a:t>
              </a:r>
            </a:p>
          </p:txBody>
        </p:sp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BFEE34D4-3B47-4281-9C52-14A666F43942}"/>
                </a:ext>
              </a:extLst>
            </p:cNvPr>
            <p:cNvSpPr/>
            <p:nvPr/>
          </p:nvSpPr>
          <p:spPr>
            <a:xfrm>
              <a:off x="-2480043" y="7241130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9" name="Rectangle: Rounded Corners 138">
              <a:extLst>
                <a:ext uri="{FF2B5EF4-FFF2-40B4-BE49-F238E27FC236}">
                  <a16:creationId xmlns:a16="http://schemas.microsoft.com/office/drawing/2014/main" id="{FC821F5A-C734-43E9-AF4C-9E0AA3555724}"/>
                </a:ext>
              </a:extLst>
            </p:cNvPr>
            <p:cNvSpPr/>
            <p:nvPr/>
          </p:nvSpPr>
          <p:spPr>
            <a:xfrm>
              <a:off x="-2481292" y="7242868"/>
              <a:ext cx="183022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56201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392</Words>
  <Application>Microsoft Office PowerPoint</Application>
  <PresentationFormat>A4 Paper (210x297 mm)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YOUSSEFF BAHLA</dc:creator>
  <cp:keywords>جميع الحقوق محفوظة لموقع  www.bestfreecv.com</cp:keywords>
  <cp:lastModifiedBy>YOUSSEF BAHLA</cp:lastModifiedBy>
  <cp:revision>226</cp:revision>
  <dcterms:created xsi:type="dcterms:W3CDTF">2015-07-03T12:55:42Z</dcterms:created>
  <dcterms:modified xsi:type="dcterms:W3CDTF">2020-06-08T12:18:24Z</dcterms:modified>
  <cp:category>جميع الحقوق محفوظة لموقع  www.bestfreecv.com</cp:category>
</cp:coreProperties>
</file>